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8" r:id="rId1"/>
  </p:sldMasterIdLst>
  <p:sldIdLst>
    <p:sldId id="256" r:id="rId2"/>
    <p:sldId id="258" r:id="rId3"/>
    <p:sldId id="263" r:id="rId4"/>
    <p:sldId id="262" r:id="rId5"/>
    <p:sldId id="257" r:id="rId6"/>
    <p:sldId id="259" r:id="rId7"/>
    <p:sldId id="260" r:id="rId8"/>
    <p:sldId id="261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Moore Deontae (Contractor)" initials="MD(" lastIdx="1" clrIdx="0">
    <p:extLst>
      <p:ext uri="{19B8F6BF-5375-455C-9EA6-DF929625EA0E}">
        <p15:presenceInfo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userId="S-1-5-21-850135195-118180008-1618035785-10004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20000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-9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787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650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047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865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766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107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505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44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5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931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8522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B9F5E16-8255-4F3E-8D81-D06F369B4BDA}" type="datetimeFigureOut">
              <a:rPr lang="en-US" smtClean="0"/>
              <a:pPr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F5DB2C6-1310-45A4-9BA4-B098253C01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50709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usiness.facebook.com/business/help/457075141160886" TargetMode="Externa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press.org/plugins/insert-headers-and-footers/" TargetMode="External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Facebook Pixels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Setup and </a:t>
            </a:r>
            <a:r>
              <a:rPr lang="en-US" dirty="0" smtClean="0"/>
              <a:t>Utilizing </a:t>
            </a:r>
            <a:r>
              <a:rPr lang="en-US" dirty="0" err="1" smtClean="0"/>
              <a:t>Facebook</a:t>
            </a:r>
            <a:r>
              <a:rPr lang="en-US" dirty="0" smtClean="0"/>
              <a:t> Pixels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08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pixel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399" y="2903075"/>
            <a:ext cx="10263600" cy="2203762"/>
          </a:xfrm>
        </p:spPr>
        <p:txBody>
          <a:bodyPr/>
          <a:lstStyle/>
          <a:p>
            <a:r>
              <a:rPr lang="en-US" sz="4800" dirty="0" smtClean="0"/>
              <a:t>If you use a third-party platform for your website, </a:t>
            </a:r>
            <a:r>
              <a:rPr lang="en-US" sz="4800" dirty="0" smtClean="0">
                <a:hlinkClick r:id="rId2"/>
              </a:rPr>
              <a:t>click here</a:t>
            </a:r>
            <a:r>
              <a:rPr lang="en-US" sz="4800" dirty="0" smtClean="0"/>
              <a:t> to find out how to install your pixel code</a:t>
            </a:r>
          </a:p>
          <a:p>
            <a:endParaRPr lang="en-US" dirty="0"/>
          </a:p>
        </p:txBody>
      </p:sp>
      <p:pic>
        <p:nvPicPr>
          <p:cNvPr id="4" name="Picture 3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36681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0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Pixel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43661" y="2724213"/>
            <a:ext cx="7070060" cy="294046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45714" y="3082504"/>
            <a:ext cx="4421817" cy="2392394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 smtClean="0"/>
              <a:t>Use A Header and Footer </a:t>
            </a:r>
            <a:r>
              <a:rPr lang="en-US" sz="3600" dirty="0" err="1" smtClean="0"/>
              <a:t>Plugin</a:t>
            </a:r>
            <a:r>
              <a:rPr lang="en-US" sz="3600" dirty="0" smtClean="0"/>
              <a:t> from </a:t>
            </a:r>
            <a:r>
              <a:rPr lang="en-US" sz="3600" dirty="0" err="1" smtClean="0"/>
              <a:t>Wordpress</a:t>
            </a:r>
            <a:endParaRPr lang="en-US" sz="3600" dirty="0" smtClean="0"/>
          </a:p>
          <a:p>
            <a:r>
              <a:rPr lang="en-US" sz="3600" dirty="0" smtClean="0">
                <a:hlinkClick r:id="rId3"/>
              </a:rPr>
              <a:t>Click here </a:t>
            </a:r>
            <a:r>
              <a:rPr lang="en-US" sz="3600" dirty="0" smtClean="0"/>
              <a:t>to Download Headers and Footers Plugin</a:t>
            </a:r>
            <a:endParaRPr lang="en-US" sz="3600" dirty="0"/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1844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events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247955" y="2051611"/>
            <a:ext cx="3446494" cy="4211168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20905" y="2437251"/>
            <a:ext cx="6303034" cy="368175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Remember, any action that is taken from </a:t>
            </a:r>
            <a:r>
              <a:rPr lang="en-US" sz="2400" dirty="0"/>
              <a:t>F</a:t>
            </a:r>
            <a:r>
              <a:rPr lang="en-US" sz="2400" dirty="0" smtClean="0"/>
              <a:t>acebook to your website is being tracked </a:t>
            </a:r>
          </a:p>
          <a:p>
            <a:r>
              <a:rPr lang="en-US" sz="2400" dirty="0" smtClean="0"/>
              <a:t>Identify events that matter to you (such as “Generate Lead” “Complete Registration” or “Purchase”</a:t>
            </a:r>
          </a:p>
          <a:p>
            <a:r>
              <a:rPr lang="en-US" sz="2400" dirty="0" smtClean="0"/>
              <a:t>Each event will have provide a code you can place within a certain web page</a:t>
            </a:r>
          </a:p>
        </p:txBody>
      </p:sp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02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events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46339" y="1994929"/>
            <a:ext cx="4084849" cy="462537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32075" y="2385493"/>
            <a:ext cx="6360543" cy="36817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Each event will provide a code you can place within a certain webpage. </a:t>
            </a:r>
          </a:p>
          <a:p>
            <a:r>
              <a:rPr lang="en-US" sz="2800" dirty="0" smtClean="0"/>
              <a:t>Place upon a Thank You or Completion page </a:t>
            </a:r>
          </a:p>
          <a:p>
            <a:r>
              <a:rPr lang="en-US" sz="2800" dirty="0" smtClean="0"/>
              <a:t>[ADVANCED] Customize event parameters </a:t>
            </a:r>
          </a:p>
          <a:p>
            <a:pPr lvl="1"/>
            <a:r>
              <a:rPr lang="en-US" sz="2400" dirty="0" smtClean="0"/>
              <a:t>Provide a conversion value or currency</a:t>
            </a:r>
          </a:p>
        </p:txBody>
      </p:sp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55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08" y="2494759"/>
            <a:ext cx="9784080" cy="286512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Deontae Moore is a Social Media Community Manager </a:t>
            </a:r>
            <a:r>
              <a:rPr lang="en-US" sz="3600" smtClean="0"/>
              <a:t>for Jeffery M </a:t>
            </a:r>
            <a:r>
              <a:rPr lang="en-US" sz="3600" dirty="0" smtClean="0"/>
              <a:t>Consulting (McDonald’s) </a:t>
            </a:r>
          </a:p>
          <a:p>
            <a:pPr>
              <a:buNone/>
            </a:pPr>
            <a:endParaRPr lang="en-US" sz="3600" dirty="0"/>
          </a:p>
        </p:txBody>
      </p:sp>
      <p:pic>
        <p:nvPicPr>
          <p:cNvPr id="4" name="Picture 3" descr="pn-logo-real-real-big-like-for-mum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836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pixel?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155" y="2264721"/>
            <a:ext cx="11323608" cy="4206240"/>
          </a:xfrm>
        </p:spPr>
        <p:txBody>
          <a:bodyPr/>
          <a:lstStyle/>
          <a:p>
            <a:r>
              <a:rPr lang="en-US" sz="3600" dirty="0" smtClean="0"/>
              <a:t>Provides insights on the traffic driven to your website from Facebook</a:t>
            </a:r>
          </a:p>
          <a:p>
            <a:r>
              <a:rPr lang="en-US" sz="3600" dirty="0" smtClean="0"/>
              <a:t>Understand success of ads you run through Facebook</a:t>
            </a:r>
          </a:p>
          <a:p>
            <a:r>
              <a:rPr lang="en-US" sz="3600" dirty="0" smtClean="0"/>
              <a:t>Strengthen targeting and retargeting of ads</a:t>
            </a:r>
          </a:p>
          <a:p>
            <a:r>
              <a:rPr lang="en-US" sz="3600" dirty="0" smtClean="0"/>
              <a:t>Design conversions for particular events (sign ups for newsletter, reservation for event, etc.)</a:t>
            </a:r>
          </a:p>
          <a:p>
            <a:endParaRPr lang="en-US" dirty="0"/>
          </a:p>
        </p:txBody>
      </p:sp>
      <p:pic>
        <p:nvPicPr>
          <p:cNvPr id="4" name="Picture 3" descr="pn-logo-real-real-big-like-for-mum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0569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pixel?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426" y="2995091"/>
            <a:ext cx="11323608" cy="2203762"/>
          </a:xfrm>
        </p:spPr>
        <p:txBody>
          <a:bodyPr/>
          <a:lstStyle/>
          <a:p>
            <a:r>
              <a:rPr lang="en-US" sz="3600" dirty="0" smtClean="0"/>
              <a:t>The pixel is tracking what pages within your website people are visiting, the device they are using to see a page and what action they took (e.g. registered for an event)</a:t>
            </a:r>
          </a:p>
          <a:p>
            <a:endParaRPr lang="en-US" dirty="0"/>
          </a:p>
        </p:txBody>
      </p:sp>
      <p:pic>
        <p:nvPicPr>
          <p:cNvPr id="4" name="Picture 3" descr="pn-logo-real-real-big-like-for-mum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77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a pixel?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298" y="2409645"/>
            <a:ext cx="5009071" cy="35023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Data that is collected: </a:t>
            </a:r>
          </a:p>
          <a:p>
            <a:pPr lvl="1"/>
            <a:r>
              <a:rPr lang="en-US" sz="3400" dirty="0" smtClean="0"/>
              <a:t>Time Frame (1)</a:t>
            </a:r>
          </a:p>
          <a:p>
            <a:pPr lvl="1"/>
            <a:r>
              <a:rPr lang="en-US" sz="3400" dirty="0" smtClean="0"/>
              <a:t>Toolbar (2)</a:t>
            </a:r>
          </a:p>
          <a:p>
            <a:pPr lvl="1"/>
            <a:r>
              <a:rPr lang="en-US" sz="3400" dirty="0" smtClean="0"/>
              <a:t>Traffic Data (3)</a:t>
            </a:r>
          </a:p>
          <a:p>
            <a:pPr lvl="1"/>
            <a:r>
              <a:rPr lang="en-US" sz="3400" dirty="0" smtClean="0"/>
              <a:t>Pixel details (4)</a:t>
            </a:r>
          </a:p>
          <a:p>
            <a:pPr lvl="1"/>
            <a:r>
              <a:rPr lang="en-US" sz="3400" dirty="0" smtClean="0"/>
              <a:t>Custom Audiences (5)</a:t>
            </a:r>
          </a:p>
          <a:p>
            <a:pPr lvl="1"/>
            <a:r>
              <a:rPr lang="en-US" sz="3400" dirty="0" smtClean="0"/>
              <a:t>Data Filters (6)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35261" y="2194421"/>
            <a:ext cx="7235526" cy="4204582"/>
          </a:xfrm>
          <a:prstGeom prst="rect">
            <a:avLst/>
          </a:prstGeom>
        </p:spPr>
      </p:pic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92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Pixel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93319" y="2051938"/>
            <a:ext cx="9784080" cy="3566734"/>
          </a:xfrm>
        </p:spPr>
        <p:txBody>
          <a:bodyPr/>
          <a:lstStyle/>
          <a:p>
            <a:r>
              <a:rPr lang="en-US" sz="4000" dirty="0" smtClean="0"/>
              <a:t>Be on the main page of Business Manager</a:t>
            </a:r>
          </a:p>
          <a:p>
            <a:r>
              <a:rPr lang="en-US" sz="4000" dirty="0" smtClean="0"/>
              <a:t>In Assets, you will see Pixel</a:t>
            </a:r>
          </a:p>
          <a:p>
            <a:r>
              <a:rPr lang="en-US" sz="4000" dirty="0" smtClean="0"/>
              <a:t>Create Pixel</a:t>
            </a:r>
          </a:p>
          <a:p>
            <a:pPr lvl="1"/>
            <a:r>
              <a:rPr lang="en-US" sz="2400" dirty="0" smtClean="0"/>
              <a:t>Business Manager will automatically set it up under your organization’s name</a:t>
            </a:r>
          </a:p>
          <a:p>
            <a:pPr lvl="1"/>
            <a:endParaRPr lang="en-US" dirty="0"/>
          </a:p>
        </p:txBody>
      </p:sp>
      <p:pic>
        <p:nvPicPr>
          <p:cNvPr id="4" name="Picture 3" descr="pn-logo-real-real-big-like-for-mums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13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Pixel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54963" y="2214015"/>
            <a:ext cx="11463483" cy="4060265"/>
          </a:xfrm>
          <a:prstGeom prst="rect">
            <a:avLst/>
          </a:prstGeom>
        </p:spPr>
      </p:pic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555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Pixel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340146" y="2214015"/>
            <a:ext cx="9493116" cy="4060265"/>
          </a:xfrm>
          <a:prstGeom prst="rect">
            <a:avLst/>
          </a:prstGeom>
        </p:spPr>
      </p:pic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987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Pixel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963842" y="2202513"/>
            <a:ext cx="4138222" cy="4060265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20905" y="2437251"/>
            <a:ext cx="6303034" cy="3681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Manually Install the Facebook Pixel </a:t>
            </a:r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823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Pixel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26723" y="2306127"/>
            <a:ext cx="4973413" cy="3739623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520905" y="2437251"/>
            <a:ext cx="6303034" cy="36817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Copy and paste the code given in the </a:t>
            </a:r>
            <a:r>
              <a:rPr lang="en-US" sz="3600" u="sng" dirty="0" smtClean="0"/>
              <a:t>Header</a:t>
            </a:r>
            <a:r>
              <a:rPr lang="en-US" sz="3600" dirty="0" smtClean="0"/>
              <a:t> section of “Headers and Footers” script of </a:t>
            </a:r>
            <a:r>
              <a:rPr lang="en-US" sz="3600" dirty="0" err="1" smtClean="0"/>
              <a:t>Wordpress</a:t>
            </a:r>
            <a:r>
              <a:rPr lang="en-US" sz="3600" dirty="0" smtClean="0"/>
              <a:t> website</a:t>
            </a:r>
            <a:endParaRPr lang="en-US" sz="3600" dirty="0"/>
          </a:p>
          <a:p>
            <a:pPr marL="0" indent="0">
              <a:buNone/>
            </a:pPr>
            <a:endParaRPr lang="en-US" sz="4000" dirty="0" smtClean="0"/>
          </a:p>
        </p:txBody>
      </p:sp>
      <p:pic>
        <p:nvPicPr>
          <p:cNvPr id="5" name="Picture 4" descr="pn-logo-real-real-big-like-for-mums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5438" y="446088"/>
            <a:ext cx="2209800" cy="12700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320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258</TotalTime>
  <Words>350</Words>
  <Application>Microsoft Macintosh PowerPoint</Application>
  <PresentationFormat>Custom</PresentationFormat>
  <Paragraphs>44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Banded</vt:lpstr>
      <vt:lpstr>Facebook Pixels</vt:lpstr>
      <vt:lpstr>Why use a pixel?</vt:lpstr>
      <vt:lpstr>Why use a pixel?</vt:lpstr>
      <vt:lpstr>Why use a pixel?</vt:lpstr>
      <vt:lpstr>Create a Pixel</vt:lpstr>
      <vt:lpstr>Create a Pixel</vt:lpstr>
      <vt:lpstr>Create a Pixel</vt:lpstr>
      <vt:lpstr>Installing Pixel</vt:lpstr>
      <vt:lpstr>Installing Pixel</vt:lpstr>
      <vt:lpstr>Installing pixel</vt:lpstr>
      <vt:lpstr>Installing Pixel</vt:lpstr>
      <vt:lpstr>Tracking events </vt:lpstr>
      <vt:lpstr>Tracking events </vt:lpstr>
      <vt:lpstr>Thank you</vt:lpstr>
    </vt:vector>
  </TitlesOfParts>
  <Company>McDonald's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Pixels</dc:title>
  <dc:creator>Moore Deontae (Contractor)</dc:creator>
  <cp:lastModifiedBy>Maggie Walker</cp:lastModifiedBy>
  <cp:revision>27</cp:revision>
  <cp:lastPrinted>2017-10-23T19:27:00Z</cp:lastPrinted>
  <dcterms:created xsi:type="dcterms:W3CDTF">2017-10-23T21:02:24Z</dcterms:created>
  <dcterms:modified xsi:type="dcterms:W3CDTF">2017-10-23T21:02:49Z</dcterms:modified>
</cp:coreProperties>
</file>