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Oswald Light"/>
      <p:regular r:id="rId34"/>
      <p:bold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Oswald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4.xml"/><Relationship Id="rId41" Type="http://schemas.openxmlformats.org/officeDocument/2006/relationships/font" Target="fonts/Oswald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OswaldLight-bold.fntdata"/><Relationship Id="rId12" Type="http://schemas.openxmlformats.org/officeDocument/2006/relationships/slide" Target="slides/slide6.xml"/><Relationship Id="rId34" Type="http://schemas.openxmlformats.org/officeDocument/2006/relationships/font" Target="fonts/OswaldLigh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1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e17c7b6b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e17c7b6b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25d02d57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825d02d57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That middle one is date magic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25d02d57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25d02d57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also documents a portion of my process… worth noting that i did this three times before i was satisfied with my procedure, then a fourth with new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32a43983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832a43983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also documents a portion of my process… worth noting that i did this three times before i was satisfied with my procedure, then a fourth with new data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e17c7b6b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e17c7b6b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e17c7b6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e17c7b6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 ESPN arena food inspections, we went back to each jurisdiction and shared our results - the Detroit example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25d02d57d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825d02d57d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bfcc884a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bfcc884a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825d02d57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825d02d57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e438dff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3e438dff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e17c7b6b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e17c7b6b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e17c7b6b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e17c7b6b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e17c7b6b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e17c7b6b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bfcc884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bfcc884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Our project reality: this was reporter-generated and led; we had one meeting with editors as we started.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25d02d57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25d02d57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25d02d57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825d02d57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25d02d57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825d02d5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25d02d57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25d02d5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25d02d57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25d02d57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4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4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 Light"/>
              <a:buNone/>
              <a:defRPr sz="2800"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02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716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○"/>
              <a:defRPr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■"/>
              <a:defRPr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●"/>
              <a:defRPr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○"/>
              <a:defRPr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■"/>
              <a:defRPr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●"/>
              <a:defRPr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○"/>
              <a:defRPr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Oswald Light"/>
              <a:buChar char="■"/>
              <a:defRPr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b="14891" l="54641" r="9640" t="6026"/>
          <a:stretch/>
        </p:blipFill>
        <p:spPr>
          <a:xfrm>
            <a:off x="7640875" y="0"/>
            <a:ext cx="150312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939450" y="445025"/>
            <a:ext cx="789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939450" y="1152475"/>
            <a:ext cx="372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●"/>
              <a:defRPr sz="1400"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●"/>
              <a:defRPr sz="1400"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b="6050" l="0" r="53795" t="6138"/>
          <a:stretch/>
        </p:blipFill>
        <p:spPr>
          <a:xfrm>
            <a:off x="-367425" y="0"/>
            <a:ext cx="1766177" cy="518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 b="0" l="31233" r="0" t="-13045"/>
          <a:stretch/>
        </p:blipFill>
        <p:spPr>
          <a:xfrm>
            <a:off x="-27142" y="4069950"/>
            <a:ext cx="8071173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22138" y="1389600"/>
            <a:ext cx="5241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●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Oswald Light"/>
              <a:buChar char="○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Oswald Light"/>
              <a:buChar char="■"/>
              <a:defRPr sz="1200"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3">
            <a:alphaModFix/>
          </a:blip>
          <a:srcRect b="0" l="0" r="8700" t="0"/>
          <a:stretch/>
        </p:blipFill>
        <p:spPr>
          <a:xfrm>
            <a:off x="7589025" y="2607575"/>
            <a:ext cx="1631175" cy="20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837" y="1012718"/>
            <a:ext cx="1786707" cy="20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5">
            <a:alphaModFix/>
          </a:blip>
          <a:srcRect b="0" l="0" r="8307" t="25322"/>
          <a:stretch/>
        </p:blipFill>
        <p:spPr>
          <a:xfrm>
            <a:off x="7581975" y="-52200"/>
            <a:ext cx="1638225" cy="15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7192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3">
            <a:alphaModFix/>
          </a:blip>
          <a:srcRect b="0" l="57063" r="0" t="-13045"/>
          <a:stretch/>
        </p:blipFill>
        <p:spPr>
          <a:xfrm rot="5400000">
            <a:off x="6012675" y="1885379"/>
            <a:ext cx="50395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5657600" y="-125"/>
            <a:ext cx="3486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1189975" y="694150"/>
            <a:ext cx="3837000" cy="182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1023100" y="3774146"/>
            <a:ext cx="31206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Light"/>
              <a:buNone/>
              <a:defRPr sz="2100"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5351815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○"/>
              <a:defRPr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■"/>
              <a:defRPr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●"/>
              <a:defRPr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○"/>
              <a:defRPr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■"/>
              <a:defRPr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●"/>
              <a:defRPr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Oswald Light"/>
              <a:buChar char="○"/>
              <a:defRPr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Oswald Light"/>
              <a:buChar char="■"/>
              <a:defRPr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/>
          </a:blip>
          <a:srcRect b="6050" l="0" r="53795" t="6138"/>
          <a:stretch/>
        </p:blipFill>
        <p:spPr>
          <a:xfrm flipH="1" rot="10800000">
            <a:off x="-371573" y="-22323"/>
            <a:ext cx="1798500" cy="518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 Light"/>
              <a:buChar char="●"/>
              <a:defRPr sz="1800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○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■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●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○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■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●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 Light"/>
              <a:buChar char="○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swald Light"/>
              <a:buChar char="■"/>
              <a:defRPr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35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43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chicagomissingpersons.com/" TargetMode="External"/><Relationship Id="rId5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31.png"/><Relationship Id="rId13" Type="http://schemas.openxmlformats.org/officeDocument/2006/relationships/image" Target="../media/image38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30.png"/><Relationship Id="rId8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hyperlink" Target="https://wyofile.com/most-people-arrested-by-ice-in-wyoming-and-colorado-this-year-did-not-have-criminal-history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hyperlink" Target="https://coloradosun.com/2025/07/18/ice-arrests-colorado-wyoming-no-criminal-history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deportationdata.org/data/ice.html" TargetMode="External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hyperlink" Target="https://deportationdata.org/docs/ice.html#sec-faq" TargetMode="External"/><Relationship Id="rId6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" type="subTitle"/>
          </p:nvPr>
        </p:nvSpPr>
        <p:spPr>
          <a:xfrm>
            <a:off x="0" y="2407744"/>
            <a:ext cx="91440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C62E47"/>
                </a:solidFill>
                <a:latin typeface="Montserrat"/>
                <a:ea typeface="Montserrat"/>
                <a:cs typeface="Montserrat"/>
                <a:sym typeface="Montserrat"/>
              </a:rPr>
              <a:t>Let’s collaborate!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" name="Google Shape;104;p24"/>
          <p:cNvGrpSpPr/>
          <p:nvPr/>
        </p:nvGrpSpPr>
        <p:grpSpPr>
          <a:xfrm>
            <a:off x="0" y="0"/>
            <a:ext cx="9144000" cy="1990500"/>
            <a:chOff x="0" y="0"/>
            <a:chExt cx="9144000" cy="1990500"/>
          </a:xfrm>
        </p:grpSpPr>
        <p:sp>
          <p:nvSpPr>
            <p:cNvPr id="105" name="Google Shape;105;p24"/>
            <p:cNvSpPr/>
            <p:nvPr/>
          </p:nvSpPr>
          <p:spPr>
            <a:xfrm>
              <a:off x="0" y="0"/>
              <a:ext cx="9144000" cy="199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106" name="Google Shape;106;p24" title="CJRH logo.horiz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87352" y="349775"/>
              <a:ext cx="3476675" cy="91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24"/>
          <p:cNvSpPr txBox="1"/>
          <p:nvPr>
            <p:ph type="ctrTitle"/>
          </p:nvPr>
        </p:nvSpPr>
        <p:spPr>
          <a:xfrm>
            <a:off x="0" y="1192575"/>
            <a:ext cx="9144000" cy="105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There’s data!</a:t>
            </a:r>
            <a:endParaRPr sz="49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368675" y="-158251"/>
            <a:ext cx="87753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Excel issues…</a:t>
            </a:r>
            <a:endParaRPr sz="32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31" name="Google Shape;231;p33"/>
          <p:cNvGrpSpPr/>
          <p:nvPr/>
        </p:nvGrpSpPr>
        <p:grpSpPr>
          <a:xfrm>
            <a:off x="8205300" y="4588875"/>
            <a:ext cx="733600" cy="519399"/>
            <a:chOff x="8205300" y="4588875"/>
            <a:chExt cx="733600" cy="519399"/>
          </a:xfrm>
        </p:grpSpPr>
        <p:sp>
          <p:nvSpPr>
            <p:cNvPr id="232" name="Google Shape;232;p33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33" name="Google Shape;233;p33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4" name="Google Shape;234;p33" title="Screenshot 2025-09-22 at 10.44.1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25" y="693225"/>
            <a:ext cx="3324050" cy="3535274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433" y="1007638"/>
            <a:ext cx="2857793" cy="3820976"/>
          </a:xfrm>
          <a:prstGeom prst="rect">
            <a:avLst/>
          </a:prstGeom>
          <a:noFill/>
          <a:ln cap="flat" cmpd="sng" w="38100">
            <a:solidFill>
              <a:srgbClr val="C62E47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36" name="Google Shape;236;p33"/>
          <p:cNvSpPr/>
          <p:nvPr/>
        </p:nvSpPr>
        <p:spPr>
          <a:xfrm>
            <a:off x="8138775" y="-69850"/>
            <a:ext cx="925800" cy="46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237" name="Google Shape;237;p33" title="Screenshot 2025-09-22 at 10.49.38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3686" y="1703988"/>
            <a:ext cx="2629475" cy="265535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184350" y="125902"/>
            <a:ext cx="87753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Replication is good… this is a Python/Pandas example</a:t>
            </a:r>
            <a:endParaRPr sz="32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3" name="Google Shape;243;p34"/>
          <p:cNvGrpSpPr/>
          <p:nvPr/>
        </p:nvGrpSpPr>
        <p:grpSpPr>
          <a:xfrm>
            <a:off x="8205300" y="4588875"/>
            <a:ext cx="733600" cy="519399"/>
            <a:chOff x="8205300" y="4588875"/>
            <a:chExt cx="733600" cy="519399"/>
          </a:xfrm>
        </p:grpSpPr>
        <p:sp>
          <p:nvSpPr>
            <p:cNvPr id="244" name="Google Shape;244;p34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45" name="Google Shape;245;p34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34" title="Screenshot 2025-09-22 at 10.59.3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25" y="1210400"/>
            <a:ext cx="5732274" cy="3786676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7" name="Google Shape;247;p34" title="Screenshot 2025-09-22 at 11.00.05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050" y="2405903"/>
            <a:ext cx="3801426" cy="218297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5"/>
          <p:cNvGrpSpPr/>
          <p:nvPr/>
        </p:nvGrpSpPr>
        <p:grpSpPr>
          <a:xfrm>
            <a:off x="8205300" y="4588875"/>
            <a:ext cx="733600" cy="519399"/>
            <a:chOff x="8205300" y="4588875"/>
            <a:chExt cx="733600" cy="519399"/>
          </a:xfrm>
        </p:grpSpPr>
        <p:sp>
          <p:nvSpPr>
            <p:cNvPr id="253" name="Google Shape;253;p35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54" name="Google Shape;254;p35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5" name="Google Shape;255;p35" title="Screenshot 2025-09-22 at 9.34.51 AM.png"/>
          <p:cNvPicPr preferRelativeResize="0"/>
          <p:nvPr/>
        </p:nvPicPr>
        <p:blipFill rotWithShape="1">
          <a:blip r:embed="rId4">
            <a:alphaModFix/>
          </a:blip>
          <a:srcRect b="2951" l="4039" r="3521" t="3363"/>
          <a:stretch/>
        </p:blipFill>
        <p:spPr>
          <a:xfrm>
            <a:off x="755374" y="305225"/>
            <a:ext cx="7063550" cy="453304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239550" y="129150"/>
            <a:ext cx="76239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couple of examples …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61" name="Google Shape;261;p36"/>
          <p:cNvGrpSpPr/>
          <p:nvPr/>
        </p:nvGrpSpPr>
        <p:grpSpPr>
          <a:xfrm>
            <a:off x="8212350" y="4566100"/>
            <a:ext cx="733600" cy="519399"/>
            <a:chOff x="8205300" y="4588875"/>
            <a:chExt cx="733600" cy="519399"/>
          </a:xfrm>
        </p:grpSpPr>
        <p:sp>
          <p:nvSpPr>
            <p:cNvPr id="262" name="Google Shape;262;p36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63" name="Google Shape;263;p36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36" title="Screenshot 2025-09-22 at 10.32.5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475" y="820001"/>
            <a:ext cx="2273025" cy="4104675"/>
          </a:xfrm>
          <a:prstGeom prst="rect">
            <a:avLst/>
          </a:prstGeom>
          <a:noFill/>
          <a:ln cap="flat" cmpd="sng" w="19050">
            <a:solidFill>
              <a:srgbClr val="C62E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5" name="Google Shape;265;p36" title="Screenshot 2025-09-23 at 4.35.0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9950" y="1575575"/>
            <a:ext cx="3463500" cy="25935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338075" y="161450"/>
            <a:ext cx="7615200" cy="7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Asking others for review …</a:t>
            </a:r>
            <a:endParaRPr sz="28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71" name="Google Shape;271;p37"/>
          <p:cNvGrpSpPr/>
          <p:nvPr/>
        </p:nvGrpSpPr>
        <p:grpSpPr>
          <a:xfrm>
            <a:off x="8174925" y="4573675"/>
            <a:ext cx="733600" cy="519399"/>
            <a:chOff x="8205300" y="4588875"/>
            <a:chExt cx="733600" cy="519399"/>
          </a:xfrm>
        </p:grpSpPr>
        <p:sp>
          <p:nvSpPr>
            <p:cNvPr id="272" name="Google Shape;272;p37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73" name="Google Shape;273;p37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Google Shape;274;p37" title="Screenshot 2025-09-22 at 11.04.12 AM.png"/>
          <p:cNvPicPr preferRelativeResize="0"/>
          <p:nvPr/>
        </p:nvPicPr>
        <p:blipFill rotWithShape="1">
          <a:blip r:embed="rId4">
            <a:alphaModFix/>
          </a:blip>
          <a:srcRect b="0" l="0" r="4306" t="0"/>
          <a:stretch/>
        </p:blipFill>
        <p:spPr>
          <a:xfrm>
            <a:off x="326051" y="827527"/>
            <a:ext cx="4772226" cy="32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 title="Screenshot 2025-09-22 at 11.04.23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4250" y="2735338"/>
            <a:ext cx="6534150" cy="1838325"/>
          </a:xfrm>
          <a:prstGeom prst="rect">
            <a:avLst/>
          </a:prstGeom>
          <a:noFill/>
          <a:ln cap="flat" cmpd="sng" w="19050">
            <a:solidFill>
              <a:srgbClr val="C62E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>
            <p:ph type="title"/>
          </p:nvPr>
        </p:nvSpPr>
        <p:spPr>
          <a:xfrm>
            <a:off x="117200" y="111025"/>
            <a:ext cx="6789900" cy="11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story does the data tell?</a:t>
            </a:r>
            <a:endParaRPr sz="5600"/>
          </a:p>
        </p:txBody>
      </p:sp>
      <p:grpSp>
        <p:nvGrpSpPr>
          <p:cNvPr id="281" name="Google Shape;281;p38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282" name="Google Shape;282;p38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83" name="Google Shape;283;p38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p38"/>
          <p:cNvSpPr/>
          <p:nvPr/>
        </p:nvSpPr>
        <p:spPr>
          <a:xfrm>
            <a:off x="329445" y="3187850"/>
            <a:ext cx="1548900" cy="1385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1883570" y="1413050"/>
            <a:ext cx="1379400" cy="1271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5122420" y="1661750"/>
            <a:ext cx="1774800" cy="1695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2711270" y="2204350"/>
            <a:ext cx="2320500" cy="22377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6506645" y="2820075"/>
            <a:ext cx="1548900" cy="1469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9" name="Google Shape;289;p38"/>
          <p:cNvSpPr txBox="1"/>
          <p:nvPr>
            <p:ph idx="4294967295" type="body"/>
          </p:nvPr>
        </p:nvSpPr>
        <p:spPr>
          <a:xfrm>
            <a:off x="287039" y="3453025"/>
            <a:ext cx="16563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Big picture to smaller details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8"/>
          <p:cNvSpPr txBox="1"/>
          <p:nvPr>
            <p:ph idx="4294967295" type="body"/>
          </p:nvPr>
        </p:nvSpPr>
        <p:spPr>
          <a:xfrm>
            <a:off x="1889133" y="1764082"/>
            <a:ext cx="13794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Who are the real people?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8"/>
          <p:cNvSpPr txBox="1"/>
          <p:nvPr>
            <p:ph idx="4294967295" type="body"/>
          </p:nvPr>
        </p:nvSpPr>
        <p:spPr>
          <a:xfrm>
            <a:off x="2711260" y="2740003"/>
            <a:ext cx="23205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the stories/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structures?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8"/>
          <p:cNvSpPr txBox="1"/>
          <p:nvPr>
            <p:ph idx="4294967295" type="body"/>
          </p:nvPr>
        </p:nvSpPr>
        <p:spPr>
          <a:xfrm>
            <a:off x="6665757" y="3161034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Nerd box!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8"/>
          <p:cNvSpPr txBox="1"/>
          <p:nvPr>
            <p:ph idx="4294967295" type="body"/>
          </p:nvPr>
        </p:nvSpPr>
        <p:spPr>
          <a:xfrm>
            <a:off x="5050420" y="1728350"/>
            <a:ext cx="1918800" cy="15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the photos/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graphics?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title"/>
          </p:nvPr>
        </p:nvSpPr>
        <p:spPr>
          <a:xfrm>
            <a:off x="338075" y="161450"/>
            <a:ext cx="7615200" cy="7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great digital example …</a:t>
            </a:r>
            <a:endParaRPr sz="28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99" name="Google Shape;299;p39"/>
          <p:cNvGrpSpPr/>
          <p:nvPr/>
        </p:nvGrpSpPr>
        <p:grpSpPr>
          <a:xfrm>
            <a:off x="8174925" y="4573675"/>
            <a:ext cx="733600" cy="519399"/>
            <a:chOff x="8205300" y="4588875"/>
            <a:chExt cx="733600" cy="519399"/>
          </a:xfrm>
        </p:grpSpPr>
        <p:sp>
          <p:nvSpPr>
            <p:cNvPr id="300" name="Google Shape;300;p39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301" name="Google Shape;301;p39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p39" title="Screenshot 2025-09-22 at 11.23.50 AM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076" y="837725"/>
            <a:ext cx="7774851" cy="398925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145325" y="156725"/>
            <a:ext cx="8520600" cy="8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One initial story, with follow ups</a:t>
            </a:r>
            <a:endParaRPr sz="26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08" name="Google Shape;308;p40"/>
          <p:cNvGrpSpPr/>
          <p:nvPr/>
        </p:nvGrpSpPr>
        <p:grpSpPr>
          <a:xfrm>
            <a:off x="8227325" y="4516575"/>
            <a:ext cx="733600" cy="519399"/>
            <a:chOff x="8205300" y="4588875"/>
            <a:chExt cx="733600" cy="519399"/>
          </a:xfrm>
        </p:grpSpPr>
        <p:sp>
          <p:nvSpPr>
            <p:cNvPr id="309" name="Google Shape;309;p40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310" name="Google Shape;310;p40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1" name="Google Shape;311;p40" title="Screenshot 2025-09-22 at 11.31.3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5525" y="2963162"/>
            <a:ext cx="3445900" cy="106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0" title="Screenshot 2025-09-22 at 11.31.32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4" y="2931176"/>
            <a:ext cx="2812366" cy="6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 title="Screenshot 2025-09-22 at 11.31.24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5525" y="2102698"/>
            <a:ext cx="2995276" cy="68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 title="Screenshot 2025-09-22 at 11.31.19 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314" y="2219200"/>
            <a:ext cx="25217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 title="Screenshot 2025-09-22 at 11.30.03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3257" y="287218"/>
            <a:ext cx="2995280" cy="8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 title="Screenshot 2025-09-22 at 11.29.55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275" y="720236"/>
            <a:ext cx="3604050" cy="121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 title="Screenshot 2025-09-22 at 11.29.36 A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66950" y="821477"/>
            <a:ext cx="2995274" cy="87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 title="Screenshot 2025-09-22 at 11.29.30 A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60789" y="2317387"/>
            <a:ext cx="3192048" cy="9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 title="Screenshot 2025-09-22 at 11.29.24 AM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18987" y="1080475"/>
            <a:ext cx="3283500" cy="113871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0"/>
          <p:cNvSpPr/>
          <p:nvPr/>
        </p:nvSpPr>
        <p:spPr>
          <a:xfrm>
            <a:off x="0" y="4069400"/>
            <a:ext cx="8095200" cy="10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321" name="Google Shape;321;p40" title="Screenshot 2025-09-22 at 11.31.55 AM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938" y="3906389"/>
            <a:ext cx="3283505" cy="8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 title="Screenshot 2025-09-22 at 11.29.17 AM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49250" y="3987837"/>
            <a:ext cx="3445900" cy="87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type="title"/>
          </p:nvPr>
        </p:nvSpPr>
        <p:spPr>
          <a:xfrm>
            <a:off x="209150" y="159550"/>
            <a:ext cx="8031900" cy="6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Nerd Box! Transparency! How we did this:</a:t>
            </a:r>
            <a:endParaRPr sz="28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28" name="Google Shape;328;p41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329" name="Google Shape;329;p41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330" name="Google Shape;330;p41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1" name="Google Shape;331;p41" title="Screenshot 2025-09-22 at 11.19.2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25" y="864950"/>
            <a:ext cx="2956046" cy="23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Screenshot 2025-09-22 at 11.19.31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7350" y="1717400"/>
            <a:ext cx="2578251" cy="22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Screenshot 2025-09-22 at 11.19.42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2500" y="2486100"/>
            <a:ext cx="3050415" cy="2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type="title"/>
          </p:nvPr>
        </p:nvSpPr>
        <p:spPr>
          <a:xfrm>
            <a:off x="292725" y="214625"/>
            <a:ext cx="7601100" cy="6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Questions?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373880" y="948425"/>
            <a:ext cx="69336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Contact me: fishnette@gmail.com</a:t>
            </a:r>
            <a:endParaRPr sz="2400">
              <a:solidFill>
                <a:srgbClr val="C62E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0" name="Google Shape;340;p42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341" name="Google Shape;341;p42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342" name="Google Shape;342;p42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311700" y="445025"/>
            <a:ext cx="84477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62E4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Collaborating on data journalism projects</a:t>
            </a:r>
            <a:endParaRPr sz="3000">
              <a:solidFill>
                <a:srgbClr val="C62E4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399205" y="1251383"/>
            <a:ext cx="69336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❏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Defining roles/tasks/duties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❏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Knowing the data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❏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Analyzing the data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❏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Documenting your analysis/transparency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❏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Reporting beyond the data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❏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</a:t>
            </a:r>
            <a:endParaRPr sz="2100">
              <a:solidFill>
                <a:srgbClr val="C62E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5" title="CJRH logo.ICON.v.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8150" y="4508200"/>
            <a:ext cx="516175" cy="5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6"/>
          <p:cNvGrpSpPr/>
          <p:nvPr/>
        </p:nvGrpSpPr>
        <p:grpSpPr>
          <a:xfrm>
            <a:off x="8205300" y="4588875"/>
            <a:ext cx="733600" cy="519399"/>
            <a:chOff x="8205300" y="4588875"/>
            <a:chExt cx="733600" cy="519399"/>
          </a:xfrm>
        </p:grpSpPr>
        <p:sp>
          <p:nvSpPr>
            <p:cNvPr id="120" name="Google Shape;120;p26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121" name="Google Shape;121;p26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26"/>
          <p:cNvSpPr txBox="1"/>
          <p:nvPr>
            <p:ph type="title"/>
          </p:nvPr>
        </p:nvSpPr>
        <p:spPr>
          <a:xfrm>
            <a:off x="311700" y="33907"/>
            <a:ext cx="8447700" cy="100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collaboration example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3" name="Google Shape;123;p26" title="colorado sun 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1130" y="862232"/>
            <a:ext cx="4172900" cy="11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 title="most people arrested.png"/>
          <p:cNvPicPr preferRelativeResize="0"/>
          <p:nvPr/>
        </p:nvPicPr>
        <p:blipFill rotWithShape="1">
          <a:blip r:embed="rId5">
            <a:alphaModFix/>
          </a:blip>
          <a:srcRect b="3512" l="0" r="0" t="0"/>
          <a:stretch/>
        </p:blipFill>
        <p:spPr>
          <a:xfrm>
            <a:off x="108221" y="1797657"/>
            <a:ext cx="3790899" cy="26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 title="wyofile head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1764" y="1017888"/>
            <a:ext cx="3856159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 title="most people arrested wy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1775" y="2019600"/>
            <a:ext cx="4080876" cy="15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>
            <a:hlinkClick r:id="rId8"/>
          </p:cNvPr>
          <p:cNvSpPr/>
          <p:nvPr/>
        </p:nvSpPr>
        <p:spPr>
          <a:xfrm>
            <a:off x="101750" y="1028700"/>
            <a:ext cx="3900000" cy="35601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8" name="Google Shape;128;p26">
            <a:hlinkClick r:id="rId9"/>
          </p:cNvPr>
          <p:cNvSpPr/>
          <p:nvPr/>
        </p:nvSpPr>
        <p:spPr>
          <a:xfrm>
            <a:off x="4261750" y="1017892"/>
            <a:ext cx="3856200" cy="2916000"/>
          </a:xfrm>
          <a:prstGeom prst="rect">
            <a:avLst/>
          </a:prstGeom>
          <a:noFill/>
          <a:ln cap="flat" cmpd="sng" w="38100">
            <a:solidFill>
              <a:srgbClr val="C62E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117200" y="111025"/>
            <a:ext cx="6789900" cy="11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Who is collaborating? What are their roles?</a:t>
            </a:r>
            <a:endParaRPr sz="5600"/>
          </a:p>
        </p:txBody>
      </p:sp>
      <p:grpSp>
        <p:nvGrpSpPr>
          <p:cNvPr id="134" name="Google Shape;134;p27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135" name="Google Shape;135;p27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136" name="Google Shape;136;p27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7"/>
          <p:cNvSpPr/>
          <p:nvPr/>
        </p:nvSpPr>
        <p:spPr>
          <a:xfrm>
            <a:off x="553575" y="3122925"/>
            <a:ext cx="1379400" cy="135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2119350" y="1518100"/>
            <a:ext cx="1198200" cy="1166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5708900" y="1794825"/>
            <a:ext cx="1198200" cy="11664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4764575" y="3756375"/>
            <a:ext cx="1198200" cy="1166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3176100" y="2839850"/>
            <a:ext cx="1379400" cy="13536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6742425" y="3122925"/>
            <a:ext cx="1198200" cy="1166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3" name="Google Shape;143;p27"/>
          <p:cNvSpPr txBox="1"/>
          <p:nvPr>
            <p:ph idx="4294967295" type="body"/>
          </p:nvPr>
        </p:nvSpPr>
        <p:spPr>
          <a:xfrm>
            <a:off x="615825" y="3425400"/>
            <a:ext cx="12549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journalist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7"/>
          <p:cNvSpPr txBox="1"/>
          <p:nvPr>
            <p:ph idx="4294967295" type="body"/>
          </p:nvPr>
        </p:nvSpPr>
        <p:spPr>
          <a:xfrm>
            <a:off x="2091000" y="1809290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7"/>
          <p:cNvSpPr txBox="1"/>
          <p:nvPr>
            <p:ph idx="4294967295" type="body"/>
          </p:nvPr>
        </p:nvSpPr>
        <p:spPr>
          <a:xfrm>
            <a:off x="2982450" y="3331531"/>
            <a:ext cx="17667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Photographer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7"/>
          <p:cNvSpPr txBox="1"/>
          <p:nvPr>
            <p:ph idx="4294967295" type="body"/>
          </p:nvPr>
        </p:nvSpPr>
        <p:spPr>
          <a:xfrm>
            <a:off x="6714075" y="3425409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Graphics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7"/>
          <p:cNvSpPr txBox="1"/>
          <p:nvPr>
            <p:ph idx="4294967295" type="body"/>
          </p:nvPr>
        </p:nvSpPr>
        <p:spPr>
          <a:xfrm>
            <a:off x="5680550" y="2108623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Editor/s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7"/>
          <p:cNvSpPr txBox="1"/>
          <p:nvPr>
            <p:ph idx="4294967295" type="body"/>
          </p:nvPr>
        </p:nvSpPr>
        <p:spPr>
          <a:xfrm>
            <a:off x="4679703" y="4047565"/>
            <a:ext cx="13794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Reporter</a:t>
            </a: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/s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117200" y="111025"/>
            <a:ext cx="6789900" cy="11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Where did the data come from?</a:t>
            </a:r>
            <a:endParaRPr sz="5600"/>
          </a:p>
        </p:txBody>
      </p:sp>
      <p:grpSp>
        <p:nvGrpSpPr>
          <p:cNvPr id="154" name="Google Shape;154;p28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155" name="Google Shape;155;p28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156" name="Google Shape;156;p28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28"/>
          <p:cNvSpPr/>
          <p:nvPr/>
        </p:nvSpPr>
        <p:spPr>
          <a:xfrm>
            <a:off x="416771" y="3187850"/>
            <a:ext cx="1548900" cy="1385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1970896" y="1413050"/>
            <a:ext cx="1379400" cy="1271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5560446" y="1689825"/>
            <a:ext cx="1311000" cy="12714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4616121" y="3756375"/>
            <a:ext cx="1198200" cy="1166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2798596" y="2820075"/>
            <a:ext cx="1656300" cy="16218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6593971" y="2820075"/>
            <a:ext cx="1548900" cy="1469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3" name="Google Shape;163;p28"/>
          <p:cNvSpPr txBox="1"/>
          <p:nvPr>
            <p:ph idx="4294967295" type="body"/>
          </p:nvPr>
        </p:nvSpPr>
        <p:spPr>
          <a:xfrm>
            <a:off x="374365" y="3633895"/>
            <a:ext cx="16563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Government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8"/>
          <p:cNvSpPr txBox="1"/>
          <p:nvPr>
            <p:ph idx="4294967295" type="body"/>
          </p:nvPr>
        </p:nvSpPr>
        <p:spPr>
          <a:xfrm>
            <a:off x="1976459" y="1752778"/>
            <a:ext cx="13794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Academia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8"/>
          <p:cNvSpPr txBox="1"/>
          <p:nvPr>
            <p:ph idx="4294967295" type="body"/>
          </p:nvPr>
        </p:nvSpPr>
        <p:spPr>
          <a:xfrm>
            <a:off x="2758846" y="3312366"/>
            <a:ext cx="17358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Scientific 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poll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8"/>
          <p:cNvSpPr txBox="1"/>
          <p:nvPr>
            <p:ph idx="4294967295" type="body"/>
          </p:nvPr>
        </p:nvSpPr>
        <p:spPr>
          <a:xfrm>
            <a:off x="6753083" y="3161034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Crowd-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sourced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8"/>
          <p:cNvSpPr txBox="1"/>
          <p:nvPr>
            <p:ph idx="4294967295" type="body"/>
          </p:nvPr>
        </p:nvSpPr>
        <p:spPr>
          <a:xfrm>
            <a:off x="5588496" y="2033513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Other news orgs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8"/>
          <p:cNvSpPr txBox="1"/>
          <p:nvPr>
            <p:ph idx="4294967295" type="body"/>
          </p:nvPr>
        </p:nvSpPr>
        <p:spPr>
          <a:xfrm>
            <a:off x="4655746" y="4081475"/>
            <a:ext cx="10854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Think 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tank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17200" y="111025"/>
            <a:ext cx="6789900" cy="11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Questions to ask about the data</a:t>
            </a:r>
            <a:endParaRPr sz="5600"/>
          </a:p>
        </p:txBody>
      </p:sp>
      <p:grpSp>
        <p:nvGrpSpPr>
          <p:cNvPr id="174" name="Google Shape;174;p29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175" name="Google Shape;175;p29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176" name="Google Shape;176;p29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9"/>
          <p:cNvSpPr/>
          <p:nvPr/>
        </p:nvSpPr>
        <p:spPr>
          <a:xfrm>
            <a:off x="303247" y="3104150"/>
            <a:ext cx="1548900" cy="146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857372" y="1413050"/>
            <a:ext cx="1379400" cy="1271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5424326" y="1715686"/>
            <a:ext cx="1328400" cy="13545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4502597" y="3756375"/>
            <a:ext cx="1328400" cy="127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2685072" y="2820075"/>
            <a:ext cx="1656300" cy="16218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6480447" y="2820075"/>
            <a:ext cx="1548900" cy="1469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3" name="Google Shape;183;p29"/>
          <p:cNvSpPr txBox="1"/>
          <p:nvPr>
            <p:ph idx="4294967295" type="body"/>
          </p:nvPr>
        </p:nvSpPr>
        <p:spPr>
          <a:xfrm>
            <a:off x="260841" y="3475634"/>
            <a:ext cx="16563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was it obtained?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>
            <p:ph idx="4294967295" type="body"/>
          </p:nvPr>
        </p:nvSpPr>
        <p:spPr>
          <a:xfrm>
            <a:off x="1862935" y="1718865"/>
            <a:ext cx="13794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 it original?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 txBox="1"/>
          <p:nvPr>
            <p:ph idx="4294967295" type="body"/>
          </p:nvPr>
        </p:nvSpPr>
        <p:spPr>
          <a:xfrm>
            <a:off x="2645322" y="3312366"/>
            <a:ext cx="17358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Scientific 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poll?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9"/>
          <p:cNvSpPr txBox="1"/>
          <p:nvPr>
            <p:ph idx="4294967295" type="body"/>
          </p:nvPr>
        </p:nvSpPr>
        <p:spPr>
          <a:xfrm>
            <a:off x="6639559" y="3161034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Crowd-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sourced?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9"/>
          <p:cNvSpPr txBox="1"/>
          <p:nvPr>
            <p:ph idx="4294967295" type="body"/>
          </p:nvPr>
        </p:nvSpPr>
        <p:spPr>
          <a:xfrm>
            <a:off x="5463790" y="2119928"/>
            <a:ext cx="12549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Who entered it?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9"/>
          <p:cNvSpPr txBox="1"/>
          <p:nvPr>
            <p:ph idx="4294967295" type="body"/>
          </p:nvPr>
        </p:nvSpPr>
        <p:spPr>
          <a:xfrm>
            <a:off x="4643962" y="4050265"/>
            <a:ext cx="1085400" cy="9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it the full data set?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68675" y="327838"/>
            <a:ext cx="87753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data source — academic project </a:t>
            </a:r>
            <a:endParaRPr sz="32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via FOIA</a:t>
            </a:r>
            <a:endParaRPr sz="32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94" name="Google Shape;194;p30"/>
          <p:cNvGrpSpPr/>
          <p:nvPr/>
        </p:nvGrpSpPr>
        <p:grpSpPr>
          <a:xfrm>
            <a:off x="8205300" y="4588875"/>
            <a:ext cx="733600" cy="519399"/>
            <a:chOff x="8205300" y="4588875"/>
            <a:chExt cx="733600" cy="519399"/>
          </a:xfrm>
        </p:grpSpPr>
        <p:sp>
          <p:nvSpPr>
            <p:cNvPr id="195" name="Google Shape;195;p30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196" name="Google Shape;196;p30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30" title="Screenshot 2025-09-22 at 9.55.16 AM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76" y="1098026"/>
            <a:ext cx="7659950" cy="3788825"/>
          </a:xfrm>
          <a:prstGeom prst="rect">
            <a:avLst/>
          </a:prstGeom>
          <a:noFill/>
          <a:ln cap="flat" cmpd="sng" w="28575">
            <a:solidFill>
              <a:srgbClr val="C62E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68675" y="169577"/>
            <a:ext cx="87753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Caveats galore!</a:t>
            </a:r>
            <a:endParaRPr sz="3200">
              <a:solidFill>
                <a:srgbClr val="C62E4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3" name="Google Shape;203;p31"/>
          <p:cNvGrpSpPr/>
          <p:nvPr/>
        </p:nvGrpSpPr>
        <p:grpSpPr>
          <a:xfrm>
            <a:off x="8205300" y="4588875"/>
            <a:ext cx="733600" cy="519399"/>
            <a:chOff x="8205300" y="4588875"/>
            <a:chExt cx="733600" cy="519399"/>
          </a:xfrm>
        </p:grpSpPr>
        <p:sp>
          <p:nvSpPr>
            <p:cNvPr id="204" name="Google Shape;204;p31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05" name="Google Shape;205;p31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31" title="Screenshot 2025-09-22 at 9.58.10 AM.png"/>
          <p:cNvPicPr preferRelativeResize="0"/>
          <p:nvPr/>
        </p:nvPicPr>
        <p:blipFill rotWithShape="1">
          <a:blip r:embed="rId4">
            <a:alphaModFix/>
          </a:blip>
          <a:srcRect b="8294" l="2449" r="2230" t="10391"/>
          <a:stretch/>
        </p:blipFill>
        <p:spPr>
          <a:xfrm>
            <a:off x="136475" y="1008368"/>
            <a:ext cx="8426149" cy="16086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31" title="Screenshot 2025-09-22 at 9.59.36 AM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387" y="2696098"/>
            <a:ext cx="6716327" cy="2311950"/>
          </a:xfrm>
          <a:prstGeom prst="rect">
            <a:avLst/>
          </a:prstGeom>
          <a:noFill/>
          <a:ln cap="flat" cmpd="sng" w="28575">
            <a:solidFill>
              <a:srgbClr val="C62E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117200" y="111025"/>
            <a:ext cx="6789900" cy="11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62E4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is the data being analyzed?</a:t>
            </a:r>
            <a:endParaRPr sz="5600"/>
          </a:p>
        </p:txBody>
      </p:sp>
      <p:grpSp>
        <p:nvGrpSpPr>
          <p:cNvPr id="213" name="Google Shape;213;p32"/>
          <p:cNvGrpSpPr/>
          <p:nvPr/>
        </p:nvGrpSpPr>
        <p:grpSpPr>
          <a:xfrm>
            <a:off x="8175150" y="4573650"/>
            <a:ext cx="733600" cy="519399"/>
            <a:chOff x="8205300" y="4588875"/>
            <a:chExt cx="733600" cy="519399"/>
          </a:xfrm>
        </p:grpSpPr>
        <p:sp>
          <p:nvSpPr>
            <p:cNvPr id="214" name="Google Shape;214;p32"/>
            <p:cNvSpPr/>
            <p:nvPr/>
          </p:nvSpPr>
          <p:spPr>
            <a:xfrm>
              <a:off x="8205300" y="4588875"/>
              <a:ext cx="607800" cy="39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  <p:pic>
          <p:nvPicPr>
            <p:cNvPr id="215" name="Google Shape;215;p32" title="CJRH logo.ICON.v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2725" y="4588875"/>
              <a:ext cx="516175" cy="51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2"/>
          <p:cNvSpPr/>
          <p:nvPr/>
        </p:nvSpPr>
        <p:spPr>
          <a:xfrm>
            <a:off x="565225" y="3187850"/>
            <a:ext cx="1548900" cy="1385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2119350" y="1413050"/>
            <a:ext cx="1379400" cy="1271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5471325" y="1339425"/>
            <a:ext cx="1735800" cy="16218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2947050" y="2820075"/>
            <a:ext cx="1656300" cy="1621800"/>
          </a:xfrm>
          <a:prstGeom prst="ellipse">
            <a:avLst/>
          </a:prstGeom>
          <a:solidFill>
            <a:srgbClr val="C62E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5996335" y="3272251"/>
            <a:ext cx="1548900" cy="1469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21" name="Google Shape;221;p32"/>
          <p:cNvSpPr txBox="1"/>
          <p:nvPr>
            <p:ph idx="4294967295" type="body"/>
          </p:nvPr>
        </p:nvSpPr>
        <p:spPr>
          <a:xfrm>
            <a:off x="500210" y="3306068"/>
            <a:ext cx="16563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software is being 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used?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2"/>
          <p:cNvSpPr txBox="1"/>
          <p:nvPr>
            <p:ph idx="4294967295" type="body"/>
          </p:nvPr>
        </p:nvSpPr>
        <p:spPr>
          <a:xfrm>
            <a:off x="2124913" y="1809300"/>
            <a:ext cx="13794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Judgment calls!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/>
          <p:nvPr>
            <p:ph idx="4294967295" type="body"/>
          </p:nvPr>
        </p:nvSpPr>
        <p:spPr>
          <a:xfrm>
            <a:off x="2941213" y="3154104"/>
            <a:ext cx="17358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Does the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need cleaning?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2"/>
          <p:cNvSpPr txBox="1"/>
          <p:nvPr>
            <p:ph idx="4294967295" type="body"/>
          </p:nvPr>
        </p:nvSpPr>
        <p:spPr>
          <a:xfrm>
            <a:off x="6027385" y="3613201"/>
            <a:ext cx="1486800" cy="7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 there duplicates?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2"/>
          <p:cNvSpPr txBox="1"/>
          <p:nvPr>
            <p:ph idx="4294967295" type="body"/>
          </p:nvPr>
        </p:nvSpPr>
        <p:spPr>
          <a:xfrm>
            <a:off x="5564775" y="1708765"/>
            <a:ext cx="1548900" cy="10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Keep a diary/record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